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7" r:id="rId3"/>
    <p:sldId id="25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9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090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093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2721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27800"/>
            <a:ext cx="91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 userDrawn="1"/>
        </p:nvSpPr>
        <p:spPr>
          <a:xfrm>
            <a:off x="3028950" y="6356351"/>
            <a:ext cx="3086100" cy="36512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/>
          <p:cNvSpPr txBox="1"/>
          <p:nvPr userDrawn="1"/>
        </p:nvSpPr>
        <p:spPr>
          <a:xfrm>
            <a:off x="3095625" y="6400413"/>
            <a:ext cx="2952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MAJLIS PEPERIKSAAN MALAYSIA</a:t>
            </a:r>
            <a:endParaRPr lang="en-MY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27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647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177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41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052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443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712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045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310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5BB7DA-DA6B-4A64-BA4D-68B334B53FF9}" type="datetimeFigureOut">
              <a:rPr lang="en-MY" smtClean="0"/>
              <a:t>29/8/2018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E41109E-A654-4A15-9C5F-E8B194846705}" type="slidenum">
              <a:rPr lang="en-MY" smtClean="0"/>
              <a:t>‹#›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098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apps.mpm.edu.my/bkb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967" y="1365119"/>
            <a:ext cx="872377" cy="841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676558" y="2206132"/>
            <a:ext cx="377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MAJLIS PEPERIKSAAN MALAYSIA</a:t>
            </a:r>
            <a:endParaRPr lang="en-MY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114" y="1207745"/>
            <a:ext cx="1155760" cy="11557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99244" y="3728195"/>
            <a:ext cx="83281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 KAJIAN BAKI STOK KEPERLUAN ALAT TULIS DI JABATAN PENDIDIKAN NEGERI</a:t>
            </a:r>
          </a:p>
        </p:txBody>
      </p:sp>
    </p:spTree>
    <p:extLst>
      <p:ext uri="{BB962C8B-B14F-4D97-AF65-F5344CB8AC3E}">
        <p14:creationId xmlns:p14="http://schemas.microsoft.com/office/powerpoint/2010/main" val="42661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898872"/>
            <a:ext cx="8041342" cy="3661099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97858" y="401664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pada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Profil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untuk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mengubah</a:t>
            </a:r>
            <a:r>
              <a:rPr lang="en-MY" sz="2000" dirty="0" smtClean="0">
                <a:latin typeface="Century Gothic" panose="020B0502020202020204" pitchFamily="34" charset="0"/>
              </a:rPr>
              <a:t> kata </a:t>
            </a:r>
            <a:r>
              <a:rPr lang="en-MY" sz="2000" dirty="0" err="1" smtClean="0">
                <a:latin typeface="Century Gothic" panose="020B0502020202020204" pitchFamily="34" charset="0"/>
              </a:rPr>
              <a:t>laluan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  <a:r>
              <a:rPr lang="en-MY" sz="2000" dirty="0" err="1" smtClean="0">
                <a:latin typeface="Century Gothic" panose="020B0502020202020204" pitchFamily="34" charset="0"/>
              </a:rPr>
              <a:t>Selepas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MY" sz="2000" dirty="0">
                <a:latin typeface="Century Gothic" panose="020B0502020202020204" pitchFamily="34" charset="0"/>
              </a:rPr>
              <a:t> 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sudah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menukar</a:t>
            </a:r>
            <a:r>
              <a:rPr lang="en-MY" sz="2000" dirty="0">
                <a:latin typeface="Century Gothic" panose="020B0502020202020204" pitchFamily="34" charset="0"/>
              </a:rPr>
              <a:t> </a:t>
            </a:r>
            <a:r>
              <a:rPr lang="en-MY" sz="2000" dirty="0" smtClean="0">
                <a:latin typeface="Century Gothic" panose="020B0502020202020204" pitchFamily="34" charset="0"/>
              </a:rPr>
              <a:t>kata </a:t>
            </a:r>
            <a:r>
              <a:rPr lang="en-MY" sz="2000" dirty="0" err="1" smtClean="0">
                <a:latin typeface="Century Gothic" panose="020B0502020202020204" pitchFamily="34" charset="0"/>
              </a:rPr>
              <a:t>laluan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pada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Simpan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untuk</a:t>
            </a:r>
            <a:endParaRPr lang="en-MY" sz="20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MY" sz="2000" dirty="0">
                <a:latin typeface="Century Gothic" panose="020B0502020202020204" pitchFamily="34" charset="0"/>
              </a:rPr>
              <a:t> 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menyimpan</a:t>
            </a:r>
            <a:r>
              <a:rPr lang="en-MY" sz="2000" dirty="0" smtClean="0">
                <a:latin typeface="Century Gothic" panose="020B0502020202020204" pitchFamily="34" charset="0"/>
              </a:rPr>
              <a:t> kata </a:t>
            </a:r>
            <a:r>
              <a:rPr lang="en-MY" sz="2000" dirty="0" err="1" smtClean="0">
                <a:latin typeface="Century Gothic" panose="020B0502020202020204" pitchFamily="34" charset="0"/>
              </a:rPr>
              <a:t>laluan</a:t>
            </a:r>
            <a:r>
              <a:rPr lang="en-MY" sz="2000" dirty="0" smtClean="0">
                <a:latin typeface="Century Gothic" panose="020B0502020202020204" pitchFamily="34" charset="0"/>
              </a:rPr>
              <a:t> yang </a:t>
            </a:r>
            <a:r>
              <a:rPr lang="en-MY" sz="2000" dirty="0" err="1" smtClean="0">
                <a:latin typeface="Century Gothic" panose="020B0502020202020204" pitchFamily="34" charset="0"/>
              </a:rPr>
              <a:t>baharu</a:t>
            </a:r>
            <a:r>
              <a:rPr lang="en-MY" sz="2000" dirty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smtClean="0">
                <a:latin typeface="Century Gothic" panose="020B0502020202020204" pitchFamily="34" charset="0"/>
              </a:rPr>
              <a:t>Log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Keluar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endParaRPr lang="en-MY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MY" sz="2000" dirty="0" smtClean="0">
                <a:latin typeface="Century Gothic" panose="020B0502020202020204" pitchFamily="34" charset="0"/>
              </a:rPr>
              <a:t>  </a:t>
            </a:r>
            <a:r>
              <a:rPr lang="en-MY" sz="2000" dirty="0" err="1" smtClean="0">
                <a:latin typeface="Century Gothic" panose="020B0502020202020204" pitchFamily="34" charset="0"/>
              </a:rPr>
              <a:t>untuk</a:t>
            </a:r>
            <a:r>
              <a:rPr lang="en-MY" sz="2000" dirty="0" smtClean="0">
                <a:latin typeface="Century Gothic" panose="020B0502020202020204" pitchFamily="34" charset="0"/>
              </a:rPr>
              <a:t> log </a:t>
            </a:r>
            <a:r>
              <a:rPr lang="en-MY" sz="2000" dirty="0" err="1" smtClean="0">
                <a:latin typeface="Century Gothic" panose="020B0502020202020204" pitchFamily="34" charset="0"/>
              </a:rPr>
              <a:t>keluar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dari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sistem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ini</a:t>
            </a:r>
            <a:r>
              <a:rPr lang="en-MY" sz="2000" dirty="0" smtClean="0">
                <a:latin typeface="Century Gothic" panose="020B0502020202020204" pitchFamily="34" charset="0"/>
              </a:rPr>
              <a:t>.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64704" y="1898872"/>
            <a:ext cx="588339" cy="3202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4281898" y="4335199"/>
            <a:ext cx="588339" cy="3202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Rectangle 1"/>
          <p:cNvSpPr/>
          <p:nvPr/>
        </p:nvSpPr>
        <p:spPr>
          <a:xfrm>
            <a:off x="4393324" y="4172607"/>
            <a:ext cx="476913" cy="630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903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24180" y="256893"/>
            <a:ext cx="6602432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CAPAIAN SISTEM</a:t>
            </a: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5" name="Picture 4" descr="N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31" y="1159134"/>
            <a:ext cx="904914" cy="841106"/>
          </a:xfrm>
          <a:prstGeom prst="rect">
            <a:avLst/>
          </a:prstGeom>
        </p:spPr>
      </p:pic>
      <p:pic>
        <p:nvPicPr>
          <p:cNvPr id="7" name="Picture 6" descr="N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2391219"/>
            <a:ext cx="904914" cy="8411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7824" y="1395021"/>
            <a:ext cx="4347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entury Gothic" pitchFamily="34" charset="0"/>
              </a:rPr>
              <a:t>Taip</a:t>
            </a:r>
            <a:r>
              <a:rPr lang="en-US" dirty="0" smtClean="0">
                <a:latin typeface="Century Gothic" pitchFamily="34" charset="0"/>
              </a:rPr>
              <a:t>  </a:t>
            </a:r>
            <a:r>
              <a:rPr lang="en-US" u="sng" dirty="0">
                <a:solidFill>
                  <a:srgbClr val="FFFF00"/>
                </a:solidFill>
                <a:latin typeface="Century Gothic" pitchFamily="34" charset="0"/>
                <a:hlinkClick r:id="rId4"/>
              </a:rPr>
              <a:t>http://apps.mpm.edu.my/bkbs</a:t>
            </a:r>
            <a:r>
              <a:rPr lang="en-US" u="sng" dirty="0" smtClean="0">
                <a:solidFill>
                  <a:srgbClr val="FFFF00"/>
                </a:solidFill>
                <a:latin typeface="Century Gothic" pitchFamily="34" charset="0"/>
                <a:hlinkClick r:id="rId4"/>
              </a:rPr>
              <a:t>/</a:t>
            </a:r>
            <a:endParaRPr lang="en-US" u="sng" dirty="0" smtClean="0">
              <a:solidFill>
                <a:srgbClr val="FFFF00"/>
              </a:solidFill>
              <a:latin typeface="Century Gothic" pitchFamily="34" charset="0"/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82" y="1845273"/>
            <a:ext cx="6723735" cy="5459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651563" y="2630831"/>
            <a:ext cx="632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Dashboard </a:t>
            </a:r>
            <a:r>
              <a:rPr lang="en-US" dirty="0" err="1" smtClean="0">
                <a:latin typeface="Century Gothic" pitchFamily="34" charset="0"/>
              </a:rPr>
              <a:t>Sistem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Kajian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Baki</a:t>
            </a:r>
            <a:r>
              <a:rPr lang="en-US" dirty="0" smtClean="0">
                <a:latin typeface="Century Gothic" pitchFamily="34" charset="0"/>
              </a:rPr>
              <a:t> Stok 2018 </a:t>
            </a:r>
            <a:r>
              <a:rPr lang="en-US" dirty="0" err="1" smtClean="0">
                <a:latin typeface="Century Gothic" pitchFamily="34" charset="0"/>
              </a:rPr>
              <a:t>akan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terpapar</a:t>
            </a:r>
            <a:r>
              <a:rPr lang="en-US" dirty="0" smtClean="0">
                <a:latin typeface="Century Gothic" pitchFamily="34" charset="0"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t="7371" r="3736"/>
          <a:stretch/>
        </p:blipFill>
        <p:spPr>
          <a:xfrm>
            <a:off x="1713732" y="2980697"/>
            <a:ext cx="6494847" cy="33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4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9552" y="408215"/>
            <a:ext cx="6602432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cap="small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LOG MASUK</a:t>
            </a: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7253" y="945810"/>
            <a:ext cx="6602432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7253" y="1245342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dirty="0" err="1" smtClean="0">
                <a:latin typeface="Century Gothic" panose="020B0502020202020204" pitchFamily="34" charset="0"/>
              </a:rPr>
              <a:t>Masukkan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smtClean="0">
                <a:latin typeface="Century Gothic" panose="020B0502020202020204" pitchFamily="34" charset="0"/>
              </a:rPr>
              <a:t>Nama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Pengguna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smtClean="0">
                <a:latin typeface="Century Gothic" panose="020B0502020202020204" pitchFamily="34" charset="0"/>
              </a:rPr>
              <a:t>Kata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Laluan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smtClean="0">
                <a:latin typeface="Century Gothic" panose="020B0502020202020204" pitchFamily="34" charset="0"/>
              </a:rPr>
              <a:t>yang </a:t>
            </a:r>
            <a:r>
              <a:rPr lang="en-MY" sz="2000" dirty="0" err="1" smtClean="0">
                <a:latin typeface="Century Gothic" panose="020B0502020202020204" pitchFamily="34" charset="0"/>
              </a:rPr>
              <a:t>diberikan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dirty="0" err="1" smtClean="0">
                <a:latin typeface="Century Gothic" panose="020B0502020202020204" pitchFamily="34" charset="0"/>
              </a:rPr>
              <a:t>kemudian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smtClean="0">
                <a:latin typeface="Century Gothic" panose="020B0502020202020204" pitchFamily="34" charset="0"/>
              </a:rPr>
              <a:t>Log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Masuk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  <a:r>
              <a:rPr lang="en-MY" sz="2000" dirty="0" err="1" smtClean="0">
                <a:latin typeface="Century Gothic" panose="020B0502020202020204" pitchFamily="34" charset="0"/>
              </a:rPr>
              <a:t>Pengguna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tidak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dibenarkan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untuk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mengisi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borang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sebelum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Tarikh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Buka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selepas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dari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Tarikh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Tutup</a:t>
            </a:r>
            <a:r>
              <a:rPr lang="en-MY" sz="2000" dirty="0" smtClean="0">
                <a:latin typeface="Century Gothic" panose="020B0502020202020204" pitchFamily="34" charset="0"/>
              </a:rPr>
              <a:t>.</a:t>
            </a:r>
            <a:endParaRPr lang="en-MY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7371" r="3736"/>
          <a:stretch/>
        </p:blipFill>
        <p:spPr>
          <a:xfrm>
            <a:off x="657325" y="2445740"/>
            <a:ext cx="7553702" cy="39067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8034" y="5393732"/>
            <a:ext cx="1437138" cy="35542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078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778" y="2208181"/>
            <a:ext cx="7858444" cy="3330016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42900" y="584066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6343" y="787388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dirty="0" err="1" smtClean="0">
                <a:latin typeface="Century Gothic" panose="020B0502020202020204" pitchFamily="34" charset="0"/>
              </a:rPr>
              <a:t>Paparan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Sistem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Kajian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Baki</a:t>
            </a:r>
            <a:r>
              <a:rPr lang="en-MY" sz="2000" dirty="0" smtClean="0">
                <a:latin typeface="Century Gothic" panose="020B0502020202020204" pitchFamily="34" charset="0"/>
              </a:rPr>
              <a:t> Stok 2018 </a:t>
            </a:r>
            <a:r>
              <a:rPr lang="en-MY" sz="2000" dirty="0" err="1" smtClean="0">
                <a:latin typeface="Century Gothic" panose="020B0502020202020204" pitchFamily="34" charset="0"/>
              </a:rPr>
              <a:t>akan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keluar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bagi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>
                <a:latin typeface="Century Gothic" panose="020B0502020202020204" pitchFamily="34" charset="0"/>
              </a:rPr>
              <a:t>P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engisian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Baki</a:t>
            </a:r>
            <a:r>
              <a:rPr lang="en-MY" sz="2000" b="1" dirty="0" smtClean="0">
                <a:latin typeface="Century Gothic" panose="020B0502020202020204" pitchFamily="34" charset="0"/>
              </a:rPr>
              <a:t> Stok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Laporan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akan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keluar</a:t>
            </a:r>
            <a:r>
              <a:rPr lang="en-MY" sz="20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MY" sz="2000" dirty="0" err="1" smtClean="0">
                <a:latin typeface="Century Gothic" panose="020B0502020202020204" pitchFamily="34" charset="0"/>
              </a:rPr>
              <a:t>Bagi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memasukkan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stok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dirty="0" err="1" smtClean="0">
                <a:latin typeface="Century Gothic" panose="020B0502020202020204" pitchFamily="34" charset="0"/>
              </a:rPr>
              <a:t>pengguna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perlu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>
                <a:latin typeface="Century Gothic" panose="020B0502020202020204" pitchFamily="34" charset="0"/>
              </a:rPr>
              <a:t>Pengisian</a:t>
            </a:r>
            <a:r>
              <a:rPr lang="en-MY" sz="2000" b="1" dirty="0">
                <a:latin typeface="Century Gothic" panose="020B0502020202020204" pitchFamily="34" charset="0"/>
              </a:rPr>
              <a:t> </a:t>
            </a:r>
            <a:r>
              <a:rPr lang="en-MY" sz="2000" b="1" dirty="0" err="1">
                <a:latin typeface="Century Gothic" panose="020B0502020202020204" pitchFamily="34" charset="0"/>
              </a:rPr>
              <a:t>Baki</a:t>
            </a:r>
            <a:r>
              <a:rPr lang="en-MY" sz="2000" b="1" dirty="0">
                <a:latin typeface="Century Gothic" panose="020B0502020202020204" pitchFamily="34" charset="0"/>
              </a:rPr>
              <a:t> </a:t>
            </a:r>
            <a:r>
              <a:rPr lang="en-MY" sz="2000" b="1" dirty="0" smtClean="0">
                <a:latin typeface="Century Gothic" panose="020B0502020202020204" pitchFamily="34" charset="0"/>
              </a:rPr>
              <a:t>Stok.</a:t>
            </a:r>
            <a:endParaRPr lang="en-MY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55858" y="3764629"/>
            <a:ext cx="1232283" cy="3173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50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46343" y="787388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b="1" dirty="0" err="1" smtClean="0">
                <a:latin typeface="Century Gothic" panose="020B0502020202020204" pitchFamily="34" charset="0"/>
              </a:rPr>
              <a:t>Pilih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smtClean="0">
                <a:latin typeface="Century Gothic" panose="020B0502020202020204" pitchFamily="34" charset="0"/>
              </a:rPr>
              <a:t>Daerah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Pilih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Bilik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Kebal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mengikut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kawasan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pengguna</a:t>
            </a:r>
            <a:r>
              <a:rPr lang="en-MY" sz="2000" dirty="0" smtClean="0">
                <a:latin typeface="Century Gothic" panose="020B0502020202020204" pitchFamily="34" charset="0"/>
              </a:rPr>
              <a:t>.</a:t>
            </a:r>
            <a:endParaRPr lang="en-MY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34" y="1661226"/>
            <a:ext cx="7985652" cy="326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3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0" y="1650215"/>
            <a:ext cx="8366548" cy="41991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97858" y="664422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dirty="0" err="1" smtClean="0">
                <a:latin typeface="Century Gothic" panose="020B0502020202020204" pitchFamily="34" charset="0"/>
              </a:rPr>
              <a:t>Masukkan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Baki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stok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>
                <a:latin typeface="Century Gothic" panose="020B0502020202020204" pitchFamily="34" charset="0"/>
              </a:rPr>
              <a:t>C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atatan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stok</a:t>
            </a:r>
            <a:r>
              <a:rPr lang="en-MY" sz="2000" dirty="0" smtClean="0">
                <a:latin typeface="Century Gothic" panose="020B0502020202020204" pitchFamily="34" charset="0"/>
              </a:rPr>
              <a:t> di </a:t>
            </a:r>
            <a:r>
              <a:rPr lang="en-MY" sz="2000" dirty="0" err="1" smtClean="0">
                <a:latin typeface="Century Gothic" panose="020B0502020202020204" pitchFamily="34" charset="0"/>
              </a:rPr>
              <a:t>ruang</a:t>
            </a:r>
            <a:r>
              <a:rPr lang="en-MY" sz="2000" dirty="0" smtClean="0">
                <a:latin typeface="Century Gothic" panose="020B0502020202020204" pitchFamily="34" charset="0"/>
              </a:rPr>
              <a:t> yang </a:t>
            </a:r>
            <a:r>
              <a:rPr lang="en-MY" sz="2000" dirty="0" err="1" smtClean="0">
                <a:latin typeface="Century Gothic" panose="020B0502020202020204" pitchFamily="34" charset="0"/>
              </a:rPr>
              <a:t>kosong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dirty="0" err="1" smtClean="0">
                <a:latin typeface="Century Gothic" panose="020B0502020202020204" pitchFamily="34" charset="0"/>
              </a:rPr>
              <a:t>kemudian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Simpan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  <a:r>
              <a:rPr lang="en-MY" sz="2000" dirty="0" err="1" smtClean="0">
                <a:latin typeface="Century Gothic" panose="020B0502020202020204" pitchFamily="34" charset="0"/>
              </a:rPr>
              <a:t>Setelah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Simpan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Laman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Utama</a:t>
            </a:r>
            <a:r>
              <a:rPr lang="en-MY" sz="2000" dirty="0" smtClean="0">
                <a:latin typeface="Century Gothic" panose="020B0502020202020204" pitchFamily="34" charset="0"/>
              </a:rPr>
              <a:t>.</a:t>
            </a:r>
            <a:endParaRPr lang="en-MY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5582" y="5306041"/>
            <a:ext cx="734096" cy="3734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333444" y="1650215"/>
            <a:ext cx="900225" cy="28161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517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22" y="1628976"/>
            <a:ext cx="8207471" cy="3477916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97858" y="664422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dirty="0" err="1" smtClean="0">
                <a:latin typeface="Century Gothic" panose="020B0502020202020204" pitchFamily="34" charset="0"/>
              </a:rPr>
              <a:t>Bagi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menyemak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Pengisian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Baki</a:t>
            </a:r>
            <a:r>
              <a:rPr lang="en-MY" sz="2000" b="1" dirty="0" smtClean="0">
                <a:latin typeface="Century Gothic" panose="020B0502020202020204" pitchFamily="34" charset="0"/>
              </a:rPr>
              <a:t> Stok </a:t>
            </a:r>
            <a:r>
              <a:rPr lang="en-MY" sz="2000" dirty="0" smtClean="0">
                <a:latin typeface="Century Gothic" panose="020B0502020202020204" pitchFamily="34" charset="0"/>
              </a:rPr>
              <a:t>yang </a:t>
            </a:r>
            <a:r>
              <a:rPr lang="en-MY" sz="2000" dirty="0" err="1" smtClean="0">
                <a:latin typeface="Century Gothic" panose="020B0502020202020204" pitchFamily="34" charset="0"/>
              </a:rPr>
              <a:t>telah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diisi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Laporan</a:t>
            </a:r>
            <a:r>
              <a:rPr lang="en-MY" sz="2000" b="1" dirty="0" smtClean="0">
                <a:latin typeface="Century Gothic" panose="020B0502020202020204" pitchFamily="34" charset="0"/>
              </a:rPr>
              <a:t>.</a:t>
            </a:r>
            <a:endParaRPr lang="en-MY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87353" y="3705653"/>
            <a:ext cx="878634" cy="35134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99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58" y="1766297"/>
            <a:ext cx="8340895" cy="3972351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97858" y="664422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dirty="0" err="1" smtClean="0">
                <a:latin typeface="Century Gothic" panose="020B0502020202020204" pitchFamily="34" charset="0"/>
              </a:rPr>
              <a:t>Pilih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Tahun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Jenis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Laporan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>
                <a:latin typeface="Century Gothic" panose="020B0502020202020204" pitchFamily="34" charset="0"/>
              </a:rPr>
              <a:t>k</a:t>
            </a:r>
            <a:r>
              <a:rPr lang="en-MY" sz="2000" dirty="0" err="1" smtClean="0">
                <a:latin typeface="Century Gothic" panose="020B0502020202020204" pitchFamily="34" charset="0"/>
              </a:rPr>
              <a:t>ajian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>
                <a:latin typeface="Century Gothic" panose="020B0502020202020204" pitchFamily="34" charset="0"/>
              </a:rPr>
              <a:t>s</a:t>
            </a:r>
            <a:r>
              <a:rPr lang="en-MY" sz="2000" dirty="0" err="1" smtClean="0">
                <a:latin typeface="Century Gothic" panose="020B0502020202020204" pitchFamily="34" charset="0"/>
              </a:rPr>
              <a:t>tok</a:t>
            </a:r>
            <a:r>
              <a:rPr lang="en-MY" sz="2000" dirty="0" smtClean="0">
                <a:latin typeface="Century Gothic" panose="020B0502020202020204" pitchFamily="34" charset="0"/>
              </a:rPr>
              <a:t> yang </a:t>
            </a:r>
            <a:r>
              <a:rPr lang="en-MY" sz="2000" dirty="0" err="1" smtClean="0">
                <a:latin typeface="Century Gothic" panose="020B0502020202020204" pitchFamily="34" charset="0"/>
              </a:rPr>
              <a:t>diperlukan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pengguna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  <a:r>
              <a:rPr lang="en-MY" sz="2000" dirty="0" err="1" smtClean="0">
                <a:latin typeface="Century Gothic" panose="020B0502020202020204" pitchFamily="34" charset="0"/>
              </a:rPr>
              <a:t>Jenis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Laporan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boleh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dipilih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mengikut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Negeri</a:t>
            </a:r>
            <a:r>
              <a:rPr lang="en-MY" sz="2000" dirty="0" smtClean="0">
                <a:latin typeface="Century Gothic" panose="020B0502020202020204" pitchFamily="34" charset="0"/>
              </a:rPr>
              <a:t>, </a:t>
            </a:r>
            <a:r>
              <a:rPr lang="en-MY" sz="2000" b="1" dirty="0" smtClean="0">
                <a:latin typeface="Century Gothic" panose="020B0502020202020204" pitchFamily="34" charset="0"/>
              </a:rPr>
              <a:t>Daerah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Bilik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Kebal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  <a:r>
              <a:rPr lang="en-MY" sz="2000" dirty="0" err="1" smtClean="0">
                <a:latin typeface="Century Gothic" panose="020B0502020202020204" pitchFamily="34" charset="0"/>
              </a:rPr>
              <a:t>Kemudian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Papar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</a:p>
          <a:p>
            <a:pPr marL="0" indent="0">
              <a:buNone/>
            </a:pPr>
            <a:endParaRPr lang="en-MY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23052" y="4877925"/>
            <a:ext cx="730007" cy="3202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814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80" y="1730164"/>
            <a:ext cx="7949849" cy="3987463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97858" y="664422"/>
            <a:ext cx="8458200" cy="540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000" b="1" dirty="0" err="1" smtClean="0">
                <a:latin typeface="Century Gothic" panose="020B0502020202020204" pitchFamily="34" charset="0"/>
              </a:rPr>
              <a:t>Laporan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Kajian</a:t>
            </a:r>
            <a:r>
              <a:rPr lang="en-MY" sz="2000" b="1" dirty="0" smtClean="0">
                <a:latin typeface="Century Gothic" panose="020B0502020202020204" pitchFamily="34" charset="0"/>
              </a:rPr>
              <a:t> Stok </a:t>
            </a:r>
            <a:r>
              <a:rPr lang="en-MY" sz="2000" dirty="0" smtClean="0">
                <a:latin typeface="Century Gothic" panose="020B0502020202020204" pitchFamily="34" charset="0"/>
              </a:rPr>
              <a:t>yang </a:t>
            </a:r>
            <a:r>
              <a:rPr lang="en-MY" sz="2000" dirty="0" err="1" smtClean="0">
                <a:latin typeface="Century Gothic" panose="020B0502020202020204" pitchFamily="34" charset="0"/>
              </a:rPr>
              <a:t>telah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diisi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pada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Pengisian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Baki</a:t>
            </a:r>
            <a:r>
              <a:rPr lang="en-MY" sz="2000" b="1" dirty="0" smtClean="0">
                <a:latin typeface="Century Gothic" panose="020B0502020202020204" pitchFamily="34" charset="0"/>
              </a:rPr>
              <a:t> Stok </a:t>
            </a:r>
            <a:r>
              <a:rPr lang="en-MY" sz="2000" dirty="0" err="1" smtClean="0">
                <a:latin typeface="Century Gothic" panose="020B0502020202020204" pitchFamily="34" charset="0"/>
              </a:rPr>
              <a:t>akan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terpapar</a:t>
            </a:r>
            <a:r>
              <a:rPr lang="en-MY" sz="2000" dirty="0" smtClean="0">
                <a:latin typeface="Century Gothic" panose="020B0502020202020204" pitchFamily="34" charset="0"/>
              </a:rPr>
              <a:t>. </a:t>
            </a:r>
            <a:r>
              <a:rPr lang="en-MY" sz="2000" dirty="0" err="1" smtClean="0">
                <a:latin typeface="Century Gothic" panose="020B0502020202020204" pitchFamily="34" charset="0"/>
              </a:rPr>
              <a:t>Tekan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butang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Cetak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untuk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dirty="0" err="1" smtClean="0">
                <a:latin typeface="Century Gothic" panose="020B0502020202020204" pitchFamily="34" charset="0"/>
              </a:rPr>
              <a:t>mencetak</a:t>
            </a:r>
            <a:r>
              <a:rPr lang="en-MY" sz="2000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Laporan</a:t>
            </a:r>
            <a:r>
              <a:rPr lang="en-MY" sz="2000" b="1" dirty="0" smtClean="0">
                <a:latin typeface="Century Gothic" panose="020B0502020202020204" pitchFamily="34" charset="0"/>
              </a:rPr>
              <a:t> </a:t>
            </a:r>
            <a:r>
              <a:rPr lang="en-MY" sz="2000" b="1" dirty="0" err="1" smtClean="0">
                <a:latin typeface="Century Gothic" panose="020B0502020202020204" pitchFamily="34" charset="0"/>
              </a:rPr>
              <a:t>Kajian</a:t>
            </a:r>
            <a:r>
              <a:rPr lang="en-MY" sz="2000" b="1" dirty="0" smtClean="0">
                <a:latin typeface="Century Gothic" panose="020B0502020202020204" pitchFamily="34" charset="0"/>
              </a:rPr>
              <a:t> Stok.</a:t>
            </a:r>
            <a:endParaRPr lang="en-MY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MY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81778" y="2015857"/>
            <a:ext cx="588339" cy="3202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81025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1363</TotalTime>
  <Words>228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Century Gothic</vt:lpstr>
      <vt:lpstr>Gill Sans MT</vt:lpstr>
      <vt:lpstr>Wingdings 2</vt:lpstr>
      <vt:lpstr>Dividend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nurul syazwani</dc:creator>
  <cp:lastModifiedBy>MPM</cp:lastModifiedBy>
  <cp:revision>51</cp:revision>
  <dcterms:created xsi:type="dcterms:W3CDTF">2018-03-16T02:41:05Z</dcterms:created>
  <dcterms:modified xsi:type="dcterms:W3CDTF">2018-08-29T04:14:59Z</dcterms:modified>
</cp:coreProperties>
</file>